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1" r:id="rId6"/>
    <p:sldId id="260" r:id="rId7"/>
  </p:sldIdLst>
  <p:sldSz cx="9144000" cy="5143500" type="screen16x9"/>
  <p:notesSz cx="6858000" cy="9144000"/>
  <p:embeddedFontLst>
    <p:embeddedFont>
      <p:font typeface="Amatic SC" panose="020B0604020202020204" charset="-79"/>
      <p:regular r:id="rId9"/>
      <p:bold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798" y="15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28232773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28232773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5282327731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5282327731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5282327731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5282327731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282327731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282327731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282327731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282327731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00" y="0"/>
            <a:ext cx="9144000" cy="5142153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ctrTitle"/>
          </p:nvPr>
        </p:nvSpPr>
        <p:spPr>
          <a:xfrm>
            <a:off x="-818875" y="-230300"/>
            <a:ext cx="7041000" cy="2468400"/>
          </a:xfrm>
          <a:prstGeom prst="rect">
            <a:avLst/>
          </a:prstGeom>
          <a:effectLst>
            <a:outerShdw blurRad="157163" dist="9525" dir="3300000" algn="bl" rotWithShape="0">
              <a:srgbClr val="FFFFFF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" sz="9600" b="1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A</a:t>
            </a:r>
            <a:r>
              <a:rPr lang="ro" sz="7200" b="1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ntiquarian</a:t>
            </a:r>
            <a:endParaRPr sz="7200" b="1" dirty="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85850" y="-153525"/>
            <a:ext cx="10715700" cy="529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60F3247-0A8C-425B-B3E6-905153131D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184" y="89209"/>
            <a:ext cx="8235632" cy="48115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A89A37-942A-45E0-9623-436884D089C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71019" y="2724053"/>
            <a:ext cx="1458877" cy="145887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85850" y="-153525"/>
            <a:ext cx="10715700" cy="529702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98;p18">
            <a:extLst>
              <a:ext uri="{FF2B5EF4-FFF2-40B4-BE49-F238E27FC236}">
                <a16:creationId xmlns:a16="http://schemas.microsoft.com/office/drawing/2014/main" id="{5C588A32-DBAF-41A9-BC00-5D56B85A3B68}"/>
              </a:ext>
            </a:extLst>
          </p:cNvPr>
          <p:cNvSpPr txBox="1"/>
          <p:nvPr/>
        </p:nvSpPr>
        <p:spPr>
          <a:xfrm>
            <a:off x="1627700" y="2574"/>
            <a:ext cx="56325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0" b="1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Menu </a:t>
            </a:r>
            <a:r>
              <a:rPr lang="en-US" sz="6000" b="1" dirty="0" err="1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Inteface</a:t>
            </a:r>
            <a:endParaRPr lang="en-US" sz="6000" b="1" dirty="0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DB0ED6-C305-4AF9-BF87-BD91378017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975" y="862249"/>
            <a:ext cx="6881950" cy="399685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85850" y="-153525"/>
            <a:ext cx="10715700" cy="529702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/>
        </p:nvSpPr>
        <p:spPr>
          <a:xfrm>
            <a:off x="6398779" y="640612"/>
            <a:ext cx="29043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Inventory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HUD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3E7EE5-B51B-4337-9E7E-7EA486F15D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352" t="34693" r="19678"/>
          <a:stretch/>
        </p:blipFill>
        <p:spPr>
          <a:xfrm>
            <a:off x="3413927" y="990187"/>
            <a:ext cx="3102228" cy="170817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27C2638-78DF-4797-AA13-50CE3F3A3FC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422" t="34693" r="19422"/>
          <a:stretch/>
        </p:blipFill>
        <p:spPr>
          <a:xfrm>
            <a:off x="311700" y="1817715"/>
            <a:ext cx="3102229" cy="17081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70B435-FF80-4D76-9FF7-1FAC31EEE18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9489" t="34337" r="19489"/>
          <a:stretch/>
        </p:blipFill>
        <p:spPr>
          <a:xfrm>
            <a:off x="3413926" y="2698817"/>
            <a:ext cx="3102230" cy="170817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85850" y="-153525"/>
            <a:ext cx="10715700" cy="52970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1627700" y="115175"/>
            <a:ext cx="56325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0" b="1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Game World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F40F4DA-6FAC-4BEE-8A09-2249849D37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870" y="944123"/>
            <a:ext cx="7400260" cy="383310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85850" y="-153525"/>
            <a:ext cx="10715700" cy="529702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>
          <a:xfrm>
            <a:off x="-785850" y="-292376"/>
            <a:ext cx="10715700" cy="147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4800" b="1" dirty="0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take advantage Of 2D elements in a 3d world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C3D90E2-6ED7-496E-825F-DE21AB6EFA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320" r="20801"/>
          <a:stretch/>
        </p:blipFill>
        <p:spPr>
          <a:xfrm>
            <a:off x="170922" y="1152475"/>
            <a:ext cx="4316820" cy="37229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6E40CE2-01D1-4EC5-B85A-9D5CFFB096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965" r="21428"/>
          <a:stretch/>
        </p:blipFill>
        <p:spPr>
          <a:xfrm>
            <a:off x="4628520" y="1152475"/>
            <a:ext cx="4316821" cy="372293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16</Words>
  <Application>Microsoft Office PowerPoint</Application>
  <PresentationFormat>On-screen Show (16:9)</PresentationFormat>
  <Paragraphs>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Amatic SC</vt:lpstr>
      <vt:lpstr>Simple Light</vt:lpstr>
      <vt:lpstr>Antiquarian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Antiquarian</dc:title>
  <dc:creator>Octavian-Alexandru ȚECULESCU (87554)</dc:creator>
  <cp:lastModifiedBy>Octavian-Alexandru ȚECULESCU (87554)</cp:lastModifiedBy>
  <cp:revision>6</cp:revision>
  <dcterms:modified xsi:type="dcterms:W3CDTF">2019-04-08T19:58:24Z</dcterms:modified>
</cp:coreProperties>
</file>